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8" r:id="rId3"/>
    <p:sldId id="257" r:id="rId4"/>
  </p:sldIdLst>
  <p:sldSz cx="9144000" cy="5143500" type="screen16x9"/>
  <p:notesSz cx="6858000" cy="9144000"/>
  <p:embeddedFontLst>
    <p:embeddedFont>
      <p:font typeface="Great Vibes"/>
      <p:regular r:id="rId6"/>
    </p:embeddedFont>
    <p:embeddedFont>
      <p:font typeface="Lobster" panose="00000500000000000000" pitchFamily="2" charset="0"/>
      <p:regular r:id="rId7"/>
    </p:embeddedFont>
    <p:embeddedFont>
      <p:font typeface="Lora" pitchFamily="2" charset="0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9" roundtripDataSignature="AMtx7mh6AL254AL6ddQ5mRwv5A01Sd/RX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51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font" Target="fonts/font2.fntdata"/><Relationship Id="rId2" Type="http://schemas.openxmlformats.org/officeDocument/2006/relationships/slide" Target="slides/slide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font" Target="fonts/font5.fntdata"/><Relationship Id="rId19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1" name="Google Shape;41;p1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/>
          <p:cNvPicPr preferRelativeResize="0"/>
          <p:nvPr/>
        </p:nvPicPr>
        <p:blipFill rotWithShape="1">
          <a:blip r:embed="rId4">
            <a:alphaModFix/>
          </a:blip>
          <a:srcRect l="9" r="19"/>
          <a:stretch/>
        </p:blipFill>
        <p:spPr>
          <a:xfrm>
            <a:off x="852257" y="512064"/>
            <a:ext cx="3352121" cy="459029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</p:pic>
      <p:pic>
        <p:nvPicPr>
          <p:cNvPr id="55" name="Google Shape;55;p1"/>
          <p:cNvPicPr preferRelativeResize="0"/>
          <p:nvPr/>
        </p:nvPicPr>
        <p:blipFill rotWithShape="1">
          <a:blip r:embed="rId6">
            <a:alphaModFix/>
          </a:blip>
          <a:srcRect r="-2175"/>
          <a:stretch/>
        </p:blipFill>
        <p:spPr>
          <a:xfrm>
            <a:off x="5244600" y="192025"/>
            <a:ext cx="2914099" cy="4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"/>
          <p:cNvSpPr txBox="1"/>
          <p:nvPr/>
        </p:nvSpPr>
        <p:spPr>
          <a:xfrm>
            <a:off x="4261700" y="876850"/>
            <a:ext cx="48177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vi" sz="1900" b="1" i="0" u="none" strike="noStrike" cap="none">
                <a:solidFill>
                  <a:srgbClr val="FC064B"/>
                </a:solidFill>
                <a:latin typeface="Lora"/>
                <a:ea typeface="Lora"/>
                <a:cs typeface="Lora"/>
                <a:sym typeface="Lora"/>
              </a:rPr>
              <a:t>LỄ BẾ GIẢNG VÀ TRAO BẰNG</a:t>
            </a:r>
            <a:endParaRPr sz="1900" b="1" i="0" u="none" strike="noStrike" cap="none">
              <a:solidFill>
                <a:srgbClr val="FC064B"/>
              </a:solidFill>
              <a:latin typeface="Lora"/>
              <a:ea typeface="Lora"/>
              <a:cs typeface="Lora"/>
              <a:sym typeface="Lora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vi" sz="1900" b="1" i="0" u="none" strike="noStrike" cap="none">
                <a:solidFill>
                  <a:srgbClr val="FC064B"/>
                </a:solidFill>
                <a:latin typeface="Lora"/>
                <a:ea typeface="Lora"/>
                <a:cs typeface="Lora"/>
                <a:sym typeface="Lora"/>
              </a:rPr>
              <a:t>TỐT NGHIỆP ĐỢT I NĂM 2024</a:t>
            </a:r>
            <a:endParaRPr sz="1900" b="1" i="0" u="none" strike="noStrike" cap="none">
              <a:solidFill>
                <a:srgbClr val="FC064B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7" name="Google Shape;57;p1"/>
          <p:cNvSpPr/>
          <p:nvPr/>
        </p:nvSpPr>
        <p:spPr>
          <a:xfrm>
            <a:off x="4939225" y="2388175"/>
            <a:ext cx="4817700" cy="1137900"/>
          </a:xfrm>
          <a:prstGeom prst="roundRect">
            <a:avLst>
              <a:gd name="adj" fmla="val 29609"/>
            </a:avLst>
          </a:prstGeom>
          <a:solidFill>
            <a:srgbClr val="0094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"/>
          <p:cNvSpPr/>
          <p:nvPr/>
        </p:nvSpPr>
        <p:spPr>
          <a:xfrm>
            <a:off x="5253700" y="2283375"/>
            <a:ext cx="3013500" cy="3294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1" i="0" u="none" strike="noStrike" cap="none">
                <a:solidFill>
                  <a:srgbClr val="FF0000"/>
                </a:solidFill>
                <a:latin typeface="Lora"/>
                <a:ea typeface="Lora"/>
                <a:cs typeface="Lora"/>
                <a:sym typeface="Lora"/>
              </a:rPr>
              <a:t>Chúc mừng tân cử nhân</a:t>
            </a:r>
            <a:endParaRPr sz="1400" b="1" i="0" u="none" strike="noStrike" cap="none" dirty="0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9" name="Google Shape;59;p1"/>
          <p:cNvSpPr txBox="1"/>
          <p:nvPr/>
        </p:nvSpPr>
        <p:spPr>
          <a:xfrm>
            <a:off x="5306675" y="2571750"/>
            <a:ext cx="38259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en-US" sz="3100" b="1">
                <a:solidFill>
                  <a:schemeClr val="lt1"/>
                </a:solidFill>
                <a:latin typeface="Great Vibes"/>
                <a:ea typeface="Great Vibes"/>
                <a:cs typeface="Great Vibes"/>
                <a:sym typeface="Great Vibes"/>
              </a:rPr>
              <a:t>Hoàng Minh Đức</a:t>
            </a:r>
            <a:endParaRPr sz="3100" b="1" i="0" u="none" strike="noStrike" cap="none" dirty="0">
              <a:solidFill>
                <a:schemeClr val="lt1"/>
              </a:solidFill>
              <a:latin typeface="Great Vibes"/>
              <a:ea typeface="Great Vibes"/>
              <a:cs typeface="Great Vibes"/>
              <a:sym typeface="Great Vibes"/>
            </a:endParaRPr>
          </a:p>
        </p:txBody>
      </p:sp>
      <p:sp>
        <p:nvSpPr>
          <p:cNvPr id="60" name="Google Shape;60;p1"/>
          <p:cNvSpPr txBox="1"/>
          <p:nvPr/>
        </p:nvSpPr>
        <p:spPr>
          <a:xfrm>
            <a:off x="5359925" y="3125875"/>
            <a:ext cx="3719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MSV: 22028277</a:t>
            </a:r>
            <a:endParaRPr sz="1500" b="1" i="0" u="none" strike="noStrike" cap="none" dirty="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1" name="Google Shape;61;p1"/>
          <p:cNvSpPr/>
          <p:nvPr/>
        </p:nvSpPr>
        <p:spPr>
          <a:xfrm>
            <a:off x="5389150" y="3731000"/>
            <a:ext cx="3385500" cy="329400"/>
          </a:xfrm>
          <a:prstGeom prst="roundRect">
            <a:avLst>
              <a:gd name="adj" fmla="val 50000"/>
            </a:avLst>
          </a:prstGeom>
          <a:solidFill>
            <a:srgbClr val="11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Lobster"/>
                <a:ea typeface="Lobster"/>
                <a:cs typeface="Lobster"/>
                <a:sym typeface="Lobster"/>
              </a:rPr>
              <a:t>Khoa học máy tính</a:t>
            </a:r>
            <a:endParaRPr sz="1400" b="0" i="0" u="none" strike="noStrike" cap="none" dirty="0">
              <a:solidFill>
                <a:schemeClr val="lt1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6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/>
          <p:cNvPicPr preferRelativeResize="0"/>
          <p:nvPr/>
        </p:nvPicPr>
        <p:blipFill rotWithShape="1">
          <a:blip r:embed="rId4">
            <a:alphaModFix/>
          </a:blip>
          <a:srcRect l="9" r="19"/>
          <a:stretch/>
        </p:blipFill>
        <p:spPr>
          <a:xfrm>
            <a:off x="852257" y="512064"/>
            <a:ext cx="3352121" cy="4590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"/>
          <p:cNvPicPr preferRelativeResize="0"/>
          <p:nvPr/>
        </p:nvPicPr>
        <p:blipFill rotWithShape="1">
          <a:blip r:embed="rId5">
            <a:alphaModFix/>
          </a:blip>
          <a:srcRect r="-2175"/>
          <a:stretch/>
        </p:blipFill>
        <p:spPr>
          <a:xfrm>
            <a:off x="5244600" y="192025"/>
            <a:ext cx="2914099" cy="4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"/>
          <p:cNvSpPr txBox="1"/>
          <p:nvPr/>
        </p:nvSpPr>
        <p:spPr>
          <a:xfrm>
            <a:off x="4261700" y="876850"/>
            <a:ext cx="48177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vi" sz="1900" b="1" i="0" u="none" strike="noStrike" cap="none">
                <a:solidFill>
                  <a:srgbClr val="FC064B"/>
                </a:solidFill>
                <a:latin typeface="Lora"/>
                <a:ea typeface="Lora"/>
                <a:cs typeface="Lora"/>
                <a:sym typeface="Lora"/>
              </a:rPr>
              <a:t>LỄ BẾ GIẢNG VÀ TRAO BẰNG</a:t>
            </a:r>
            <a:endParaRPr sz="1900" b="1" i="0" u="none" strike="noStrike" cap="none">
              <a:solidFill>
                <a:srgbClr val="FC064B"/>
              </a:solidFill>
              <a:latin typeface="Lora"/>
              <a:ea typeface="Lora"/>
              <a:cs typeface="Lora"/>
              <a:sym typeface="Lora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vi" sz="1900" b="1" i="0" u="none" strike="noStrike" cap="none">
                <a:solidFill>
                  <a:srgbClr val="FC064B"/>
                </a:solidFill>
                <a:latin typeface="Lora"/>
                <a:ea typeface="Lora"/>
                <a:cs typeface="Lora"/>
                <a:sym typeface="Lora"/>
              </a:rPr>
              <a:t>TỐT NGHIỆP ĐỢT I NĂM 2024</a:t>
            </a:r>
            <a:endParaRPr sz="1900" b="1" i="0" u="none" strike="noStrike" cap="none">
              <a:solidFill>
                <a:srgbClr val="FC064B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7" name="Google Shape;57;p1"/>
          <p:cNvSpPr/>
          <p:nvPr/>
        </p:nvSpPr>
        <p:spPr>
          <a:xfrm>
            <a:off x="4939225" y="2388175"/>
            <a:ext cx="4817700" cy="1137900"/>
          </a:xfrm>
          <a:prstGeom prst="roundRect">
            <a:avLst>
              <a:gd name="adj" fmla="val 29609"/>
            </a:avLst>
          </a:prstGeom>
          <a:solidFill>
            <a:srgbClr val="0094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"/>
          <p:cNvSpPr/>
          <p:nvPr/>
        </p:nvSpPr>
        <p:spPr>
          <a:xfrm>
            <a:off x="5253700" y="2283375"/>
            <a:ext cx="3013500" cy="3294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vi-VN" sz="1300" b="1" i="0" u="none" strike="noStrike" cap="none">
                <a:solidFill>
                  <a:srgbClr val="FF0000"/>
                </a:solidFill>
                <a:latin typeface="Lora"/>
                <a:ea typeface="Lora"/>
                <a:cs typeface="Lora"/>
                <a:sym typeface="Lora"/>
              </a:rPr>
              <a:t>Chúc mừng tân kỹ sư</a:t>
            </a:r>
            <a:endParaRPr sz="1400" b="1" i="0" u="none" strike="noStrike" cap="none" dirty="0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9" name="Google Shape;59;p1"/>
          <p:cNvSpPr txBox="1"/>
          <p:nvPr/>
        </p:nvSpPr>
        <p:spPr>
          <a:xfrm>
            <a:off x="5306675" y="2571750"/>
            <a:ext cx="38259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en-US" sz="3100" b="1">
                <a:solidFill>
                  <a:schemeClr val="lt1"/>
                </a:solidFill>
                <a:latin typeface="Great Vibes"/>
                <a:ea typeface="Great Vibes"/>
                <a:cs typeface="Great Vibes"/>
                <a:sym typeface="Great Vibes"/>
              </a:rPr>
              <a:t>Bùi Minh Nhật</a:t>
            </a:r>
            <a:endParaRPr sz="3100" b="1" i="0" u="none" strike="noStrike" cap="none" dirty="0">
              <a:solidFill>
                <a:schemeClr val="lt1"/>
              </a:solidFill>
              <a:latin typeface="Great Vibes"/>
              <a:ea typeface="Great Vibes"/>
              <a:cs typeface="Great Vibes"/>
              <a:sym typeface="Great Vibes"/>
            </a:endParaRPr>
          </a:p>
        </p:txBody>
      </p:sp>
      <p:sp>
        <p:nvSpPr>
          <p:cNvPr id="60" name="Google Shape;60;p1"/>
          <p:cNvSpPr txBox="1"/>
          <p:nvPr/>
        </p:nvSpPr>
        <p:spPr>
          <a:xfrm>
            <a:off x="5359925" y="3125875"/>
            <a:ext cx="3719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MSV: 22028123</a:t>
            </a:r>
            <a:endParaRPr sz="1500" b="1" i="0" u="none" strike="noStrike" cap="none" dirty="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1" name="Google Shape;61;p1"/>
          <p:cNvSpPr/>
          <p:nvPr/>
        </p:nvSpPr>
        <p:spPr>
          <a:xfrm>
            <a:off x="5389150" y="3731000"/>
            <a:ext cx="3385500" cy="329400"/>
          </a:xfrm>
          <a:prstGeom prst="roundRect">
            <a:avLst>
              <a:gd name="adj" fmla="val 50000"/>
            </a:avLst>
          </a:prstGeom>
          <a:solidFill>
            <a:srgbClr val="11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Lobster"/>
                <a:ea typeface="Lobster"/>
                <a:cs typeface="Lobster"/>
                <a:sym typeface="Lobster"/>
              </a:rPr>
              <a:t>Công nghệ thông tin</a:t>
            </a:r>
            <a:endParaRPr sz="1400" b="0" i="0" u="none" strike="noStrike" cap="none" dirty="0">
              <a:solidFill>
                <a:schemeClr val="lt1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</p:spTree>
    <p:extLst>
      <p:ext uri="{BB962C8B-B14F-4D97-AF65-F5344CB8AC3E}">
        <p14:creationId xmlns:p14="http://schemas.microsoft.com/office/powerpoint/2010/main" val="2951732109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6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/>
          <p:cNvPicPr preferRelativeResize="0"/>
          <p:nvPr/>
        </p:nvPicPr>
        <p:blipFill rotWithShape="1">
          <a:blip r:embed="rId4">
            <a:alphaModFix/>
          </a:blip>
          <a:srcRect l="9" r="19"/>
          <a:stretch/>
        </p:blipFill>
        <p:spPr>
          <a:xfrm>
            <a:off x="852257" y="512064"/>
            <a:ext cx="3352121" cy="4590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"/>
          <p:cNvPicPr preferRelativeResize="0"/>
          <p:nvPr/>
        </p:nvPicPr>
        <p:blipFill rotWithShape="1">
          <a:blip r:embed="rId5">
            <a:alphaModFix/>
          </a:blip>
          <a:srcRect r="-2175"/>
          <a:stretch/>
        </p:blipFill>
        <p:spPr>
          <a:xfrm>
            <a:off x="5244600" y="192025"/>
            <a:ext cx="2914099" cy="4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"/>
          <p:cNvSpPr txBox="1"/>
          <p:nvPr/>
        </p:nvSpPr>
        <p:spPr>
          <a:xfrm>
            <a:off x="4261700" y="876850"/>
            <a:ext cx="48177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vi" sz="1900" b="1" i="0" u="none" strike="noStrike" cap="none">
                <a:solidFill>
                  <a:srgbClr val="FC064B"/>
                </a:solidFill>
                <a:latin typeface="Lora"/>
                <a:ea typeface="Lora"/>
                <a:cs typeface="Lora"/>
                <a:sym typeface="Lora"/>
              </a:rPr>
              <a:t>LỄ BẾ GIẢNG VÀ TRAO BẰNG</a:t>
            </a:r>
            <a:endParaRPr sz="1900" b="1" i="0" u="none" strike="noStrike" cap="none">
              <a:solidFill>
                <a:srgbClr val="FC064B"/>
              </a:solidFill>
              <a:latin typeface="Lora"/>
              <a:ea typeface="Lora"/>
              <a:cs typeface="Lora"/>
              <a:sym typeface="Lora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vi" sz="1900" b="1" i="0" u="none" strike="noStrike" cap="none">
                <a:solidFill>
                  <a:srgbClr val="FC064B"/>
                </a:solidFill>
                <a:latin typeface="Lora"/>
                <a:ea typeface="Lora"/>
                <a:cs typeface="Lora"/>
                <a:sym typeface="Lora"/>
              </a:rPr>
              <a:t>TỐT NGHIỆP ĐỢT I NĂM 2024</a:t>
            </a:r>
            <a:endParaRPr sz="1900" b="1" i="0" u="none" strike="noStrike" cap="none">
              <a:solidFill>
                <a:srgbClr val="FC064B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7" name="Google Shape;57;p1"/>
          <p:cNvSpPr/>
          <p:nvPr/>
        </p:nvSpPr>
        <p:spPr>
          <a:xfrm>
            <a:off x="4939225" y="2388175"/>
            <a:ext cx="4817700" cy="1137900"/>
          </a:xfrm>
          <a:prstGeom prst="roundRect">
            <a:avLst>
              <a:gd name="adj" fmla="val 29609"/>
            </a:avLst>
          </a:prstGeom>
          <a:solidFill>
            <a:srgbClr val="0094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"/>
          <p:cNvSpPr/>
          <p:nvPr/>
        </p:nvSpPr>
        <p:spPr>
          <a:xfrm>
            <a:off x="5253700" y="2283375"/>
            <a:ext cx="3013500" cy="3294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vi" sz="1300" b="1" i="0" u="none" strike="noStrike" cap="none" dirty="0">
                <a:solidFill>
                  <a:srgbClr val="FF0000"/>
                </a:solidFill>
                <a:latin typeface="Lora"/>
                <a:ea typeface="Lora"/>
                <a:cs typeface="Lora"/>
                <a:sym typeface="Lora"/>
              </a:rPr>
              <a:t>Chúc mừng tân </a:t>
            </a:r>
            <a:r>
              <a:rPr lang="en-US" sz="1300" b="1" dirty="0">
                <a:solidFill>
                  <a:srgbClr val="FF0000"/>
                </a:solidFill>
                <a:latin typeface="Lora"/>
                <a:ea typeface="Lora"/>
                <a:cs typeface="Lora"/>
                <a:sym typeface="Lora"/>
              </a:rPr>
              <a:t>{</a:t>
            </a:r>
            <a:r>
              <a:rPr lang="en-US" sz="1300" b="1" dirty="0" err="1">
                <a:solidFill>
                  <a:srgbClr val="FF0000"/>
                </a:solidFill>
                <a:latin typeface="Lora"/>
                <a:ea typeface="Lora"/>
                <a:cs typeface="Lora"/>
                <a:sym typeface="Lora"/>
              </a:rPr>
              <a:t>hocvi</a:t>
            </a:r>
            <a:r>
              <a:rPr lang="en-US" sz="1300" b="1" dirty="0">
                <a:solidFill>
                  <a:srgbClr val="FF0000"/>
                </a:solidFill>
                <a:latin typeface="Lora"/>
                <a:ea typeface="Lora"/>
                <a:cs typeface="Lora"/>
                <a:sym typeface="Lora"/>
              </a:rPr>
              <a:t>}</a:t>
            </a:r>
            <a:endParaRPr sz="1400" b="1" i="0" u="none" strike="noStrike" cap="none" dirty="0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9" name="Google Shape;59;p1"/>
          <p:cNvSpPr txBox="1"/>
          <p:nvPr/>
        </p:nvSpPr>
        <p:spPr>
          <a:xfrm>
            <a:off x="5306675" y="2571750"/>
            <a:ext cx="38259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en-US" sz="3100" b="1" dirty="0">
                <a:solidFill>
                  <a:schemeClr val="lt1"/>
                </a:solidFill>
                <a:latin typeface="Great Vibes"/>
                <a:ea typeface="Great Vibes"/>
                <a:cs typeface="Great Vibes"/>
                <a:sym typeface="Great Vibes"/>
              </a:rPr>
              <a:t>{</a:t>
            </a:r>
            <a:r>
              <a:rPr lang="en-US" sz="3100" b="1" dirty="0" err="1">
                <a:solidFill>
                  <a:schemeClr val="lt1"/>
                </a:solidFill>
                <a:latin typeface="Great Vibes"/>
                <a:ea typeface="Great Vibes"/>
                <a:cs typeface="Great Vibes"/>
                <a:sym typeface="Great Vibes"/>
              </a:rPr>
              <a:t>hoten</a:t>
            </a:r>
            <a:r>
              <a:rPr lang="en-US" sz="3100" b="1" dirty="0">
                <a:solidFill>
                  <a:schemeClr val="lt1"/>
                </a:solidFill>
                <a:latin typeface="Great Vibes"/>
                <a:ea typeface="Great Vibes"/>
                <a:cs typeface="Great Vibes"/>
                <a:sym typeface="Great Vibes"/>
              </a:rPr>
              <a:t>}</a:t>
            </a:r>
            <a:endParaRPr sz="3100" b="1" i="0" u="none" strike="noStrike" cap="none" dirty="0">
              <a:solidFill>
                <a:schemeClr val="lt1"/>
              </a:solidFill>
              <a:latin typeface="Great Vibes"/>
              <a:ea typeface="Great Vibes"/>
              <a:cs typeface="Great Vibes"/>
              <a:sym typeface="Great Vibes"/>
            </a:endParaRPr>
          </a:p>
        </p:txBody>
      </p:sp>
      <p:sp>
        <p:nvSpPr>
          <p:cNvPr id="60" name="Google Shape;60;p1"/>
          <p:cNvSpPr txBox="1"/>
          <p:nvPr/>
        </p:nvSpPr>
        <p:spPr>
          <a:xfrm>
            <a:off x="5359925" y="3125875"/>
            <a:ext cx="3719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vi" sz="1500" b="1" i="0" u="none" strike="noStrike" cap="none" dirty="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M</a:t>
            </a:r>
            <a:r>
              <a:rPr lang="en-US" sz="1500" b="1" i="0" u="none" strike="noStrike" cap="none" dirty="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S</a:t>
            </a:r>
            <a:r>
              <a:rPr lang="vi" sz="1500" b="1" i="0" u="none" strike="noStrike" cap="none" dirty="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V: </a:t>
            </a:r>
            <a:r>
              <a:rPr lang="en-US" sz="1500" b="1" dirty="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{</a:t>
            </a:r>
            <a:r>
              <a:rPr lang="en-US" sz="1500" b="1" dirty="0" err="1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msv</a:t>
            </a:r>
            <a:r>
              <a:rPr lang="en-US" sz="1500" b="1" dirty="0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}</a:t>
            </a:r>
            <a:endParaRPr sz="1500" b="1" i="0" u="none" strike="noStrike" cap="none" dirty="0"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1" name="Google Shape;61;p1"/>
          <p:cNvSpPr/>
          <p:nvPr/>
        </p:nvSpPr>
        <p:spPr>
          <a:xfrm>
            <a:off x="5389150" y="3731000"/>
            <a:ext cx="3385500" cy="329400"/>
          </a:xfrm>
          <a:prstGeom prst="roundRect">
            <a:avLst>
              <a:gd name="adj" fmla="val 50000"/>
            </a:avLst>
          </a:prstGeom>
          <a:solidFill>
            <a:srgbClr val="11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Lobster"/>
                <a:ea typeface="Lobster"/>
                <a:cs typeface="Lobster"/>
                <a:sym typeface="Lobster"/>
              </a:rPr>
              <a:t>{</a:t>
            </a:r>
            <a:r>
              <a:rPr lang="en-US" sz="1400" b="0" i="0" u="none" strike="noStrike" cap="none" dirty="0" err="1">
                <a:solidFill>
                  <a:schemeClr val="lt1"/>
                </a:solidFill>
                <a:latin typeface="Lobster"/>
                <a:ea typeface="Lobster"/>
                <a:cs typeface="Lobster"/>
                <a:sym typeface="Lobster"/>
              </a:rPr>
              <a:t>nganh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Lobster"/>
                <a:ea typeface="Lobster"/>
                <a:cs typeface="Lobster"/>
                <a:sym typeface="Lobster"/>
              </a:rPr>
              <a:t>}</a:t>
            </a:r>
            <a:endParaRPr sz="1400" b="0" i="0" u="none" strike="noStrike" cap="none" dirty="0">
              <a:solidFill>
                <a:schemeClr val="lt1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</p:spTree>
    <p:extLst>
      <p:ext uri="{BB962C8B-B14F-4D97-AF65-F5344CB8AC3E}">
        <p14:creationId xmlns:p14="http://schemas.microsoft.com/office/powerpoint/2010/main" val="136001506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6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85</Words>
  <Application>Microsoft Office PowerPoint</Application>
  <PresentationFormat>On-screen Show (16:9)</PresentationFormat>
  <Paragraphs>18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Great Vibes</vt:lpstr>
      <vt:lpstr>Lobster</vt:lpstr>
      <vt:lpstr>Lora</vt:lpstr>
      <vt:lpstr>Simple Light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Trần Đại Dương</cp:lastModifiedBy>
  <cp:revision>18</cp:revision>
  <dcterms:modified xsi:type="dcterms:W3CDTF">2024-11-01T17:30:54Z</dcterms:modified>
</cp:coreProperties>
</file>